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77" r:id="rId3"/>
  </p:sldIdLst>
  <p:sldSz cx="6858000" cy="9144000" type="screen4x3"/>
  <p:notesSz cx="6668770" cy="9928225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930" y="504"/>
      </p:cViewPr>
      <p:guideLst>
        <p:guide orient="horz" pos="3061"/>
        <p:guide pos="420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6" Type="http://schemas.openxmlformats.org/officeDocument/2006/relationships/tableStyles" Target="tableStyles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F4199C-66C3-4262-B18F-70F1A34899BE}" type="datetimeFigureOut">
              <a:rPr lang="de-DE"/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66EEFE-1F63-4E29-AE7F-9C3A25D59021}" type="slidenum">
              <a:rPr lang="de-DE"/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  <a:endParaRPr lang="de-DE" smtClean="0"/>
          </a:p>
          <a:p>
            <a:pPr lvl="1"/>
            <a:r>
              <a:rPr lang="de-DE" smtClean="0"/>
              <a:t>Zweite Ebene</a:t>
            </a:r>
            <a:endParaRPr lang="de-DE" smtClean="0"/>
          </a:p>
          <a:p>
            <a:pPr lvl="2"/>
            <a:r>
              <a:rPr lang="de-DE" smtClean="0"/>
              <a:t>Dritte Ebene</a:t>
            </a:r>
            <a:endParaRPr lang="de-DE" smtClean="0"/>
          </a:p>
          <a:p>
            <a:pPr lvl="3"/>
            <a:r>
              <a:rPr lang="de-DE" smtClean="0"/>
              <a:t>Vierte Ebene</a:t>
            </a:r>
            <a:endParaRPr lang="de-DE" smtClean="0"/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2FD102-7864-4C32-B338-2C184B470EE7}" type="datetimeFigureOut">
              <a:rPr lang="de-DE"/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DFC365-E966-473D-916B-E5660F657DA6}" type="slidenum">
              <a:rPr lang="de-DE"/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 hasCustomPrompt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  <a:endParaRPr lang="de-DE" smtClean="0"/>
          </a:p>
          <a:p>
            <a:pPr lvl="1"/>
            <a:r>
              <a:rPr lang="de-DE" smtClean="0"/>
              <a:t>Zweite Ebene</a:t>
            </a:r>
            <a:endParaRPr lang="de-DE" smtClean="0"/>
          </a:p>
          <a:p>
            <a:pPr lvl="2"/>
            <a:r>
              <a:rPr lang="de-DE" smtClean="0"/>
              <a:t>Dritte Ebene</a:t>
            </a:r>
            <a:endParaRPr lang="de-DE" smtClean="0"/>
          </a:p>
          <a:p>
            <a:pPr lvl="3"/>
            <a:r>
              <a:rPr lang="de-DE" smtClean="0"/>
              <a:t>Vierte Ebene</a:t>
            </a:r>
            <a:endParaRPr lang="de-DE" smtClean="0"/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0945F4-A5B2-4674-8F0C-50A7CC70254B}" type="datetimeFigureOut">
              <a:rPr lang="de-DE"/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47A68D-2D7A-40CF-9E23-B1CC71838576}" type="slidenum">
              <a:rPr lang="de-DE"/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  <a:endParaRPr lang="de-DE" smtClean="0"/>
          </a:p>
          <a:p>
            <a:pPr lvl="1"/>
            <a:r>
              <a:rPr lang="de-DE" smtClean="0"/>
              <a:t>Zweite Ebene</a:t>
            </a:r>
            <a:endParaRPr lang="de-DE" smtClean="0"/>
          </a:p>
          <a:p>
            <a:pPr lvl="2"/>
            <a:r>
              <a:rPr lang="de-DE" smtClean="0"/>
              <a:t>Dritte Ebene</a:t>
            </a:r>
            <a:endParaRPr lang="de-DE" smtClean="0"/>
          </a:p>
          <a:p>
            <a:pPr lvl="3"/>
            <a:r>
              <a:rPr lang="de-DE" smtClean="0"/>
              <a:t>Vierte Ebene</a:t>
            </a:r>
            <a:endParaRPr lang="de-DE" smtClean="0"/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89B916-2718-4DC6-BA03-6E51CB71BAE0}" type="datetimeFigureOut">
              <a:rPr lang="de-DE"/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154FB2-38DB-4AE4-ACC1-E6A4F721D7D1}" type="slidenum">
              <a:rPr lang="de-DE"/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 hasCustomPrompt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  <a:endParaRPr lang="de-DE" smtClean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3DABF6-8195-4ECC-9A7E-429D793052F6}" type="datetimeFigureOut">
              <a:rPr lang="de-DE"/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40DDA9-D85B-4EF0-B370-4F33482EC747}" type="slidenum">
              <a:rPr lang="de-DE"/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 hasCustomPrompt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  <a:endParaRPr lang="de-DE" smtClean="0"/>
          </a:p>
          <a:p>
            <a:pPr lvl="1"/>
            <a:r>
              <a:rPr lang="de-DE" smtClean="0"/>
              <a:t>Zweite Ebene</a:t>
            </a:r>
            <a:endParaRPr lang="de-DE" smtClean="0"/>
          </a:p>
          <a:p>
            <a:pPr lvl="2"/>
            <a:r>
              <a:rPr lang="de-DE" smtClean="0"/>
              <a:t>Dritte Ebene</a:t>
            </a:r>
            <a:endParaRPr lang="de-DE" smtClean="0"/>
          </a:p>
          <a:p>
            <a:pPr lvl="3"/>
            <a:r>
              <a:rPr lang="de-DE" smtClean="0"/>
              <a:t>Vierte Ebene</a:t>
            </a:r>
            <a:endParaRPr lang="de-DE" smtClean="0"/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 hasCustomPrompt="1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  <a:endParaRPr lang="de-DE" smtClean="0"/>
          </a:p>
          <a:p>
            <a:pPr lvl="1"/>
            <a:r>
              <a:rPr lang="de-DE" smtClean="0"/>
              <a:t>Zweite Ebene</a:t>
            </a:r>
            <a:endParaRPr lang="de-DE" smtClean="0"/>
          </a:p>
          <a:p>
            <a:pPr lvl="2"/>
            <a:r>
              <a:rPr lang="de-DE" smtClean="0"/>
              <a:t>Dritte Ebene</a:t>
            </a:r>
            <a:endParaRPr lang="de-DE" smtClean="0"/>
          </a:p>
          <a:p>
            <a:pPr lvl="3"/>
            <a:r>
              <a:rPr lang="de-DE" smtClean="0"/>
              <a:t>Vierte Ebene</a:t>
            </a:r>
            <a:endParaRPr lang="de-DE" smtClean="0"/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937D09-FADC-4C77-A250-7BD484C262E7}" type="datetimeFigureOut">
              <a:rPr lang="de-DE"/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13820D-E88A-49AD-83D7-06B408221057}" type="slidenum">
              <a:rPr lang="de-DE"/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 hasCustomPrompt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  <a:endParaRPr lang="de-DE" smtClean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 hasCustomPrompt="1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  <a:endParaRPr lang="de-DE" smtClean="0"/>
          </a:p>
          <a:p>
            <a:pPr lvl="1"/>
            <a:r>
              <a:rPr lang="de-DE" smtClean="0"/>
              <a:t>Zweite Ebene</a:t>
            </a:r>
            <a:endParaRPr lang="de-DE" smtClean="0"/>
          </a:p>
          <a:p>
            <a:pPr lvl="2"/>
            <a:r>
              <a:rPr lang="de-DE" smtClean="0"/>
              <a:t>Dritte Ebene</a:t>
            </a:r>
            <a:endParaRPr lang="de-DE" smtClean="0"/>
          </a:p>
          <a:p>
            <a:pPr lvl="3"/>
            <a:r>
              <a:rPr lang="de-DE" smtClean="0"/>
              <a:t>Vierte Ebene</a:t>
            </a:r>
            <a:endParaRPr lang="de-DE" smtClean="0"/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 hasCustomPrompt="1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  <a:endParaRPr lang="de-DE" smtClean="0"/>
          </a:p>
        </p:txBody>
      </p:sp>
      <p:sp>
        <p:nvSpPr>
          <p:cNvPr id="6" name="Inhaltsplatzhalter 5"/>
          <p:cNvSpPr>
            <a:spLocks noGrp="1"/>
          </p:cNvSpPr>
          <p:nvPr>
            <p:ph sz="quarter" idx="4" hasCustomPrompt="1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  <a:endParaRPr lang="de-DE" smtClean="0"/>
          </a:p>
          <a:p>
            <a:pPr lvl="1"/>
            <a:r>
              <a:rPr lang="de-DE" smtClean="0"/>
              <a:t>Zweite Ebene</a:t>
            </a:r>
            <a:endParaRPr lang="de-DE" smtClean="0"/>
          </a:p>
          <a:p>
            <a:pPr lvl="2"/>
            <a:r>
              <a:rPr lang="de-DE" smtClean="0"/>
              <a:t>Dritte Ebene</a:t>
            </a:r>
            <a:endParaRPr lang="de-DE" smtClean="0"/>
          </a:p>
          <a:p>
            <a:pPr lvl="3"/>
            <a:r>
              <a:rPr lang="de-DE" smtClean="0"/>
              <a:t>Vierte Ebene</a:t>
            </a:r>
            <a:endParaRPr lang="de-DE" smtClean="0"/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86BA20-56AB-4807-8D14-D6D3D0981C64}" type="datetimeFigureOut">
              <a:rPr lang="de-DE"/>
            </a:fld>
            <a:endParaRPr lang="de-DE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A7588E-568D-4154-A98B-BB7548458A60}" type="slidenum">
              <a:rPr lang="de-DE"/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0D3289-1D61-40B0-8890-E75F514411FF}" type="datetimeFigureOut">
              <a:rPr lang="de-DE"/>
            </a:fld>
            <a:endParaRPr 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C19FC8-4AE9-45C1-904F-588E189C6C2E}" type="slidenum">
              <a:rPr lang="de-DE"/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A1322C-0A4F-4CE2-98F0-3DBBDAA9BCBB}" type="datetimeFigureOut">
              <a:rPr lang="de-DE"/>
            </a:fld>
            <a:endParaRPr lang="de-DE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BA847C-FC54-4B50-9BCA-08123C0BEDB9}" type="slidenum">
              <a:rPr lang="de-DE"/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  <a:endParaRPr lang="de-DE" smtClean="0"/>
          </a:p>
          <a:p>
            <a:pPr lvl="1"/>
            <a:r>
              <a:rPr lang="de-DE" smtClean="0"/>
              <a:t>Zweite Ebene</a:t>
            </a:r>
            <a:endParaRPr lang="de-DE" smtClean="0"/>
          </a:p>
          <a:p>
            <a:pPr lvl="2"/>
            <a:r>
              <a:rPr lang="de-DE" smtClean="0"/>
              <a:t>Dritte Ebene</a:t>
            </a:r>
            <a:endParaRPr lang="de-DE" smtClean="0"/>
          </a:p>
          <a:p>
            <a:pPr lvl="3"/>
            <a:r>
              <a:rPr lang="de-DE" smtClean="0"/>
              <a:t>Vierte Ebene</a:t>
            </a:r>
            <a:endParaRPr lang="de-DE" smtClean="0"/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 hasCustomPrompt="1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  <a:endParaRPr lang="de-DE" smtClean="0"/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B94375-2EAD-475E-9449-760825B8B9E1}" type="datetimeFigureOut">
              <a:rPr lang="de-DE"/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FBD7B0-BF67-4D2C-A757-31AF4FF46AE1}" type="slidenum">
              <a:rPr lang="de-DE"/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 hasCustomPrompt="1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  <a:endParaRPr lang="de-DE" smtClean="0"/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0AE7CF-6B01-44E2-AC6D-4A213A084C11}" type="datetimeFigureOut">
              <a:rPr lang="de-DE"/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312FEF-1321-4A69-95C7-B943811151B5}" type="slidenum">
              <a:rPr lang="de-DE"/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elplatzhalter 1"/>
          <p:cNvSpPr>
            <a:spLocks noGrp="1"/>
          </p:cNvSpPr>
          <p:nvPr>
            <p:ph type="title"/>
          </p:nvPr>
        </p:nvSpPr>
        <p:spPr bwMode="auto">
          <a:xfrm>
            <a:off x="342900" y="366713"/>
            <a:ext cx="6172200" cy="15240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de-DE" smtClean="0"/>
              <a:t>Titelmasterformat durch Klicken bearbeiten</a:t>
            </a:r>
            <a:endParaRPr lang="de-DE" smtClean="0"/>
          </a:p>
        </p:txBody>
      </p:sp>
      <p:sp>
        <p:nvSpPr>
          <p:cNvPr id="1027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342900" y="2133600"/>
            <a:ext cx="6172200" cy="603408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de-DE" smtClean="0"/>
              <a:t>Textmasterformat bearbeiten</a:t>
            </a:r>
            <a:endParaRPr lang="de-DE" smtClean="0"/>
          </a:p>
          <a:p>
            <a:pPr lvl="1"/>
            <a:r>
              <a:rPr lang="de-DE" smtClean="0"/>
              <a:t>Zweite Ebene</a:t>
            </a:r>
            <a:endParaRPr lang="de-DE" smtClean="0"/>
          </a:p>
          <a:p>
            <a:pPr lvl="2"/>
            <a:r>
              <a:rPr lang="de-DE" smtClean="0"/>
              <a:t>Dritte Ebene</a:t>
            </a:r>
            <a:endParaRPr lang="de-DE" smtClean="0"/>
          </a:p>
          <a:p>
            <a:pPr lvl="3"/>
            <a:r>
              <a:rPr lang="de-DE" smtClean="0"/>
              <a:t>Vierte Ebene</a:t>
            </a:r>
            <a:endParaRPr lang="de-DE" smtClean="0"/>
          </a:p>
          <a:p>
            <a:pPr lvl="4"/>
            <a:r>
              <a:rPr lang="de-DE" smtClean="0"/>
              <a:t>Fünfte Ebene</a:t>
            </a:r>
            <a:endParaRPr lang="de-DE" smtClean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342900" y="8475663"/>
            <a:ext cx="1600200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8773E66-1865-4BE3-8F29-91130572CAAC}" type="datetimeFigureOut">
              <a:rPr lang="de-DE"/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2343150" y="8475663"/>
            <a:ext cx="2171700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4914900" y="8475663"/>
            <a:ext cx="1600200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6CA590F-FA06-4DF5-A7EE-D8B555B8C3F9}" type="slidenum">
              <a:rPr lang="de-DE"/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Grafik 12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34780" y="251520"/>
            <a:ext cx="2428824" cy="354933"/>
          </a:xfrm>
          <a:prstGeom prst="rect">
            <a:avLst/>
          </a:prstGeom>
        </p:spPr>
      </p:pic>
      <p:sp>
        <p:nvSpPr>
          <p:cNvPr id="3" name="Textfeld 2"/>
          <p:cNvSpPr txBox="1"/>
          <p:nvPr/>
        </p:nvSpPr>
        <p:spPr>
          <a:xfrm>
            <a:off x="457648" y="1208231"/>
            <a:ext cx="5563640" cy="60785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de-DE" sz="2000" b="1" dirty="0" smtClean="0"/>
              <a:t>FIL</a:t>
            </a:r>
            <a:r>
              <a:rPr lang="de-DE" sz="2000" b="1" dirty="0" smtClean="0">
                <a:solidFill>
                  <a:srgbClr val="FF3300"/>
                </a:solidFill>
              </a:rPr>
              <a:t>-A-</a:t>
            </a:r>
            <a:r>
              <a:rPr lang="de-DE" sz="2000" b="1" dirty="0" smtClean="0"/>
              <a:t>GEHR  PA12</a:t>
            </a:r>
            <a:r>
              <a:rPr lang="de-DE" sz="2000" b="1" baseline="30000" dirty="0" smtClean="0"/>
              <a:t>®</a:t>
            </a:r>
            <a:r>
              <a:rPr lang="de-DE" sz="2000" b="1" dirty="0" smtClean="0"/>
              <a:t> </a:t>
            </a:r>
            <a:endParaRPr lang="de-DE" sz="2000" b="1" dirty="0"/>
          </a:p>
          <a:p>
            <a:r>
              <a:rPr lang="en-US" dirty="0"/>
              <a:t>Filaments for professional 3D printing</a:t>
            </a:r>
            <a:endParaRPr lang="en-US" dirty="0"/>
          </a:p>
          <a:p>
            <a:endParaRPr lang="en-GB" sz="1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100" b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1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Technical Data </a:t>
            </a:r>
            <a:endParaRPr lang="en-GB" sz="11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600" dirty="0" smtClean="0">
                <a:latin typeface="Arial" panose="020B0604020202020204" pitchFamily="34" charset="0"/>
                <a:cs typeface="Arial" panose="020B0604020202020204" pitchFamily="34" charset="0"/>
              </a:rPr>
              <a:t>Data based on raw material</a:t>
            </a:r>
            <a:endParaRPr lang="en-US" sz="6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1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Printing Recommendations</a:t>
            </a:r>
            <a:endParaRPr lang="en-GB" sz="1100" b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de-DE" sz="11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de-DE" sz="11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11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GB" sz="1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6853" y="8566982"/>
            <a:ext cx="1556792" cy="2940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Grafik 9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627" t="16366" r="33401" b="19362"/>
          <a:stretch>
            <a:fillRect/>
          </a:stretch>
        </p:blipFill>
        <p:spPr>
          <a:xfrm>
            <a:off x="4061606" y="2605810"/>
            <a:ext cx="2101924" cy="2470246"/>
          </a:xfrm>
          <a:prstGeom prst="rect">
            <a:avLst/>
          </a:prstGeom>
        </p:spPr>
      </p:pic>
      <p:graphicFrame>
        <p:nvGraphicFramePr>
          <p:cNvPr id="2" name="Tabelle 1"/>
          <p:cNvGraphicFramePr>
            <a:graphicFrameLocks noGrp="1"/>
          </p:cNvGraphicFramePr>
          <p:nvPr/>
        </p:nvGraphicFramePr>
        <p:xfrm>
          <a:off x="548680" y="2718048"/>
          <a:ext cx="2946400" cy="2286000"/>
        </p:xfrm>
        <a:graphic>
          <a:graphicData uri="http://schemas.openxmlformats.org/drawingml/2006/table">
            <a:tbl>
              <a:tblPr/>
              <a:tblGrid>
                <a:gridCol w="2007612"/>
                <a:gridCol w="938788"/>
              </a:tblGrid>
              <a:tr h="3429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/>
                        </a:rPr>
                        <a:t>MVR</a:t>
                      </a:r>
                      <a:b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/>
                        </a:rPr>
                      </a:br>
                      <a:r>
                        <a:rPr lang="en-US" sz="10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/>
                        </a:rPr>
                        <a:t>ISO </a:t>
                      </a:r>
                      <a:r>
                        <a:rPr lang="en-US" sz="10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/>
                        </a:rPr>
                        <a:t>11357 235 </a:t>
                      </a:r>
                      <a:r>
                        <a:rPr lang="en-US" sz="10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/>
                        </a:rPr>
                        <a:t>°C / 5 kg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/>
                        </a:rPr>
                        <a:t>8 cm³ / 10 min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algn="l" fontAlgn="ctr"/>
                      <a:r>
                        <a:rPr lang="de-DE" sz="1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panose="020B0604020202020204"/>
                        </a:rPr>
                        <a:t>Notched</a:t>
                      </a:r>
                      <a:r>
                        <a:rPr lang="de-DE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/>
                        </a:rPr>
                        <a:t> Impact </a:t>
                      </a:r>
                      <a:r>
                        <a:rPr lang="de-DE" sz="10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Arial" panose="020B0604020202020204"/>
                        </a:rPr>
                        <a:t>Strength</a:t>
                      </a:r>
                      <a:r>
                        <a:rPr lang="de-DE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/>
                        </a:rPr>
                        <a:t>    </a:t>
                      </a:r>
                      <a:r>
                        <a:rPr lang="de-DE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/>
                        </a:rPr>
                        <a:t> </a:t>
                      </a:r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/>
                        </a:rPr>
                        <a:t>(</a:t>
                      </a:r>
                      <a:r>
                        <a:rPr lang="de-DE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/>
                        </a:rPr>
                        <a:t>Charpy</a:t>
                      </a:r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/>
                        </a:rPr>
                        <a:t> +23</a:t>
                      </a:r>
                      <a:r>
                        <a:rPr lang="de-DE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/>
                        </a:rPr>
                        <a:t>°)   </a:t>
                      </a:r>
                      <a:r>
                        <a:rPr lang="de-DE" sz="10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/>
                        </a:rPr>
                        <a:t>ISO </a:t>
                      </a:r>
                      <a:r>
                        <a:rPr lang="de-DE" sz="10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/>
                        </a:rPr>
                        <a:t>179</a:t>
                      </a:r>
                      <a:endParaRPr lang="de-DE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/>
                        </a:rPr>
                        <a:t>11 KJ / m²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/>
                        </a:rPr>
                        <a:t>Tensile Stress at Yield</a:t>
                      </a:r>
                      <a:b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/>
                        </a:rPr>
                      </a:br>
                      <a:r>
                        <a:rPr lang="en-US" sz="10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/>
                        </a:rPr>
                        <a:t>ISO 527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/>
                        </a:rPr>
                        <a:t>43 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/>
                        </a:rPr>
                        <a:t>MPa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/>
                        </a:rPr>
                        <a:t>Tensile Modulus</a:t>
                      </a:r>
                      <a:b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/>
                        </a:rPr>
                      </a:br>
                      <a:r>
                        <a:rPr lang="en-US" sz="10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/>
                        </a:rPr>
                        <a:t>ISO 527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/>
                        </a:rPr>
                        <a:t>1440 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/>
                        </a:rPr>
                        <a:t>MPa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/>
                        </a:rPr>
                        <a:t>Density</a:t>
                      </a:r>
                      <a:b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/>
                        </a:rPr>
                      </a:br>
                      <a:r>
                        <a:rPr lang="en-US" sz="10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/>
                        </a:rPr>
                        <a:t>ISO 1183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/>
                        </a:rPr>
                        <a:t>1010 kg / m³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/>
                        </a:rPr>
                        <a:t>Melt point</a:t>
                      </a:r>
                      <a:b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/>
                        </a:rPr>
                      </a:b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/>
                        </a:rPr>
                        <a:t>ISO 11357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/>
                        </a:rPr>
                        <a:t>180 °C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/>
                        </a:rPr>
                        <a:t>Drying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/>
                        </a:rPr>
                        <a:t>4 - 6 h </a:t>
                      </a:r>
                      <a:br>
                        <a:rPr lang="pt-B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/>
                        </a:rPr>
                      </a:br>
                      <a:r>
                        <a:rPr lang="pt-B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/>
                        </a:rPr>
                        <a:t>80 °C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Tabelle 5"/>
          <p:cNvGraphicFramePr>
            <a:graphicFrameLocks noGrp="1"/>
          </p:cNvGraphicFramePr>
          <p:nvPr/>
        </p:nvGraphicFramePr>
        <p:xfrm>
          <a:off x="548680" y="6300191"/>
          <a:ext cx="3614092" cy="936105"/>
        </p:xfrm>
        <a:graphic>
          <a:graphicData uri="http://schemas.openxmlformats.org/drawingml/2006/table">
            <a:tbl>
              <a:tblPr/>
              <a:tblGrid>
                <a:gridCol w="2462562"/>
                <a:gridCol w="1151530"/>
              </a:tblGrid>
              <a:tr h="312035"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/>
                        </a:rPr>
                        <a:t>Optimal Nozzle Temperature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/>
                        </a:rPr>
                        <a:t>245 - 260 </a:t>
                      </a: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/>
                        </a:rPr>
                        <a:t>°C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2035"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/>
                        </a:rPr>
                        <a:t>Bed Temperature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/>
                        </a:rPr>
                        <a:t>110 °C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2035"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/>
                        </a:rPr>
                        <a:t>Bedrock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panose="020B0604020202020204"/>
                        </a:rPr>
                        <a:t>Pertinax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/>
                        </a:rPr>
                        <a:t> 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/>
                        </a:rPr>
                        <a:t>plate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452</Words>
  <Application>WPS 演示</Application>
  <PresentationFormat>Bildschirmpräsentation (4:3)</PresentationFormat>
  <Paragraphs>74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9" baseType="lpstr">
      <vt:lpstr>Arial</vt:lpstr>
      <vt:lpstr>宋体</vt:lpstr>
      <vt:lpstr>Wingdings</vt:lpstr>
      <vt:lpstr>Calibri</vt:lpstr>
      <vt:lpstr>Arial</vt:lpstr>
      <vt:lpstr>微软雅黑</vt:lpstr>
      <vt:lpstr>Arial Unicode MS</vt:lpstr>
      <vt:lpstr>Larissa</vt:lpstr>
      <vt:lpstr>PowerPoint 演示文稿</vt:lpstr>
    </vt:vector>
  </TitlesOfParts>
  <Company>GEHR Kunststoffwerk GmbH &amp; Co. KG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Bartholf, Silke</dc:creator>
  <cp:lastModifiedBy>Jack</cp:lastModifiedBy>
  <cp:revision>266</cp:revision>
  <cp:lastPrinted>2016-06-01T13:26:00Z</cp:lastPrinted>
  <dcterms:created xsi:type="dcterms:W3CDTF">2014-10-23T07:33:00Z</dcterms:created>
  <dcterms:modified xsi:type="dcterms:W3CDTF">2019-05-20T14:20:36Z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2052-11.1.0.8661</vt:lpwstr>
  </property>
</Properties>
</file>